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5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снимок экран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D818E8D-8C6F-2404-E6B0-192C46C0F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3345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103</Words>
  <Application>Microsoft Macintosh PowerPoint</Application>
  <PresentationFormat>Произвольный</PresentationFormat>
  <Paragraphs>103</Paragraphs>
  <Slides>103</Slides>
  <Notes>103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103</vt:i4>
      </vt:variant>
    </vt:vector>
  </HeadingPairs>
  <TitlesOfParts>
    <vt:vector size="106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Vike - Slidev</dc:title>
  <dc:subject>&lt;h2&gt;Vike&lt;/h2&gt;
&lt;p&gt;SSR нормального человека.&lt;/p&gt;
</dc:subject>
  <dc:creator>PptxGenJS</dc:creator>
  <cp:lastModifiedBy>Оловянников Илья</cp:lastModifiedBy>
  <cp:revision>2</cp:revision>
  <dcterms:created xsi:type="dcterms:W3CDTF">2025-10-15T19:21:00Z</dcterms:created>
  <dcterms:modified xsi:type="dcterms:W3CDTF">2025-10-15T19:34:24Z</dcterms:modified>
</cp:coreProperties>
</file>